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6" r:id="rId3"/>
    <p:sldId id="262" r:id="rId4"/>
    <p:sldId id="263" r:id="rId5"/>
    <p:sldId id="265" r:id="rId6"/>
    <p:sldId id="267" r:id="rId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74F1198-B0D6-4087-AFF2-EC03FAE04F09}">
          <p14:sldIdLst>
            <p14:sldId id="256"/>
          </p14:sldIdLst>
        </p14:section>
        <p14:section name="동기" id="{AF536E78-9E61-417C-8C44-F8F22F3EBC87}">
          <p14:sldIdLst>
            <p14:sldId id="266"/>
            <p14:sldId id="262"/>
            <p14:sldId id="263"/>
            <p14:sldId id="265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80"/>
    <a:srgbClr val="FFE6B3"/>
    <a:srgbClr val="FFEE9B"/>
    <a:srgbClr val="FFD400"/>
    <a:srgbClr val="FFFF47"/>
    <a:srgbClr val="FFFF61"/>
    <a:srgbClr val="FFFE9F"/>
    <a:srgbClr val="FDD8CB"/>
    <a:srgbClr val="FCB49A"/>
    <a:srgbClr val="FB9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69" autoAdjust="0"/>
  </p:normalViewPr>
  <p:slideViewPr>
    <p:cSldViewPr>
      <p:cViewPr varScale="1">
        <p:scale>
          <a:sx n="62" d="100"/>
          <a:sy n="62" d="100"/>
        </p:scale>
        <p:origin x="-101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85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공부시 외우기방법 이용 여부</c:v>
                </c:pt>
              </c:strCache>
            </c:strRef>
          </c:tx>
          <c:dPt>
            <c:idx val="0"/>
            <c:bubble3D val="0"/>
            <c:explosion val="14"/>
            <c:spPr>
              <a:solidFill>
                <a:srgbClr val="FFC247"/>
              </a:solidFill>
            </c:spPr>
          </c:dPt>
          <c:dPt>
            <c:idx val="1"/>
            <c:bubble3D val="0"/>
            <c:spPr>
              <a:solidFill>
                <a:srgbClr val="FFD480"/>
              </a:solidFill>
            </c:spPr>
          </c:dPt>
          <c:dLbls>
            <c:dLbl>
              <c:idx val="0"/>
              <c:layout>
                <c:manualLayout>
                  <c:x val="6.4044947506561686E-2"/>
                  <c:y val="-0.21616166116117516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sz="2800" b="1" dirty="0" smtClean="0">
                        <a:latin typeface="Noto Sans CJK KR Black" pitchFamily="34" charset="-127"/>
                        <a:ea typeface="Noto Sans CJK KR Black" pitchFamily="34" charset="-127"/>
                      </a:rPr>
                      <a:t>이용</a:t>
                    </a:r>
                    <a:r>
                      <a:rPr lang="ko-KR" altLang="en-US" sz="2800" b="1" dirty="0">
                        <a:latin typeface="Noto Sans CJK KR Black" pitchFamily="34" charset="-127"/>
                        <a:ea typeface="Noto Sans CJK KR Black" pitchFamily="34" charset="-127"/>
                      </a:rPr>
                      <a:t>함
</a:t>
                    </a:r>
                    <a:r>
                      <a:rPr lang="en-US" altLang="ko-KR" sz="2800" b="1" dirty="0">
                        <a:latin typeface="Noto Sans CJK KR Black" pitchFamily="34" charset="-127"/>
                        <a:ea typeface="Noto Sans CJK KR Black" pitchFamily="34" charset="-127"/>
                      </a:rPr>
                      <a:t>97%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5.1536738574385767E-2"/>
                  <c:y val="6.5901768490369747E-4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sz="1600" dirty="0" smtClean="0">
                        <a:latin typeface="Noto Sans CJK KR DemiLight" pitchFamily="34" charset="-127"/>
                        <a:ea typeface="Noto Sans CJK KR DemiLight" pitchFamily="34" charset="-127"/>
                      </a:rPr>
                      <a:t>이용 안 함</a:t>
                    </a:r>
                    <a:r>
                      <a:rPr lang="ko-KR" altLang="en-US" sz="1600" dirty="0">
                        <a:latin typeface="Noto Sans CJK KR DemiLight" pitchFamily="34" charset="-127"/>
                        <a:ea typeface="Noto Sans CJK KR DemiLight" pitchFamily="34" charset="-127"/>
                      </a:rPr>
                      <a:t>
</a:t>
                    </a:r>
                    <a:r>
                      <a:rPr lang="en-US" altLang="ko-KR" sz="1600" dirty="0">
                        <a:latin typeface="Noto Sans CJK KR DemiLight" pitchFamily="34" charset="-127"/>
                        <a:ea typeface="Noto Sans CJK KR DemiLight" pitchFamily="34" charset="-127"/>
                      </a:rPr>
                      <a:t>3%</a:t>
                    </a:r>
                    <a:endParaRPr lang="ko-KR" altLang="en-US" sz="1600" dirty="0">
                      <a:latin typeface="Noto Sans CJK KR DemiLight" pitchFamily="34" charset="-127"/>
                      <a:ea typeface="Noto Sans CJK KR DemiLight" pitchFamily="34" charset="-127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예</c:v>
                </c:pt>
                <c:pt idx="1">
                  <c:v>아니요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dirty="0" err="1">
                <a:latin typeface="Noto Sans CJK KR Black" pitchFamily="34" charset="-127"/>
                <a:ea typeface="Noto Sans CJK KR Black" pitchFamily="34" charset="-127"/>
              </a:rPr>
              <a:t>반복암기법</a:t>
            </a:r>
            <a:r>
              <a:rPr lang="ko-KR" altLang="en-US" dirty="0">
                <a:latin typeface="Noto Sans CJK KR Black" pitchFamily="34" charset="-127"/>
                <a:ea typeface="Noto Sans CJK KR Black" pitchFamily="34" charset="-127"/>
              </a:rPr>
              <a:t> 사용여부</a:t>
            </a:r>
          </a:p>
        </c:rich>
      </c:tx>
      <c:layout>
        <c:manualLayout>
          <c:xMode val="edge"/>
          <c:yMode val="edge"/>
          <c:x val="0.2614299742182678"/>
          <c:y val="0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반복암기법 사용여부</c:v>
                </c:pt>
              </c:strCache>
            </c:strRef>
          </c:tx>
          <c:dPt>
            <c:idx val="0"/>
            <c:bubble3D val="0"/>
            <c:explosion val="8"/>
            <c:spPr>
              <a:solidFill>
                <a:srgbClr val="FB9571"/>
              </a:solidFill>
            </c:spPr>
          </c:dPt>
          <c:dPt>
            <c:idx val="1"/>
            <c:bubble3D val="0"/>
            <c:explosion val="6"/>
            <c:spPr>
              <a:solidFill>
                <a:srgbClr val="FCB49A"/>
              </a:solidFill>
            </c:spPr>
          </c:dPt>
          <c:dPt>
            <c:idx val="2"/>
            <c:bubble3D val="0"/>
            <c:spPr>
              <a:solidFill>
                <a:srgbClr val="FDD8CB"/>
              </a:solidFill>
            </c:spPr>
          </c:dPt>
          <c:dLbls>
            <c:dLbl>
              <c:idx val="0"/>
              <c:layout>
                <c:manualLayout>
                  <c:x val="-6.3920299893068924E-2"/>
                  <c:y val="-0.21568581095338163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sz="2800" dirty="0">
                        <a:latin typeface="Noto Sans CJK KR Black" pitchFamily="34" charset="-127"/>
                        <a:ea typeface="Noto Sans CJK KR Black" pitchFamily="34" charset="-127"/>
                      </a:rPr>
                      <a:t>사용
</a:t>
                    </a:r>
                    <a:r>
                      <a:rPr lang="en-US" altLang="ko-KR" sz="2800" dirty="0">
                        <a:latin typeface="Noto Sans CJK KR Black" pitchFamily="34" charset="-127"/>
                        <a:ea typeface="Noto Sans CJK KR Black" pitchFamily="34" charset="-127"/>
                      </a:rPr>
                      <a:t>85%</a:t>
                    </a:r>
                    <a:endParaRPr lang="ko-KR" altLang="en-US" sz="2800" dirty="0">
                      <a:latin typeface="Noto Sans CJK KR Black" pitchFamily="34" charset="-127"/>
                      <a:ea typeface="Noto Sans CJK KR Black" pitchFamily="34" charset="-127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1111454194747647"/>
                  <c:y val="5.9088656898969652E-2"/>
                </c:manualLayout>
              </c:layout>
              <c:tx>
                <c:rich>
                  <a:bodyPr/>
                  <a:lstStyle/>
                  <a:p>
                    <a:pPr>
                      <a:defRPr sz="1600">
                        <a:latin typeface="Noto Sans CJK KR DemiLight" pitchFamily="34" charset="-127"/>
                        <a:ea typeface="Noto Sans CJK KR DemiLight" pitchFamily="34" charset="-127"/>
                      </a:defRPr>
                    </a:pPr>
                    <a:r>
                      <a:rPr lang="ko-KR" altLang="en-US" sz="1600" dirty="0" smtClean="0"/>
                      <a:t>기억 안 남</a:t>
                    </a:r>
                    <a:r>
                      <a:rPr lang="ko-KR" altLang="en-US" sz="1600" dirty="0"/>
                      <a:t>
</a:t>
                    </a:r>
                    <a:r>
                      <a:rPr lang="en-US" altLang="ko-KR" sz="1600" dirty="0"/>
                      <a:t>2%</a:t>
                    </a:r>
                    <a:endParaRPr lang="ko-KR" altLang="en-US" sz="1600" dirty="0"/>
                  </a:p>
                </c:rich>
              </c:tx>
              <c:spPr/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>
                    <a:latin typeface="Noto Sans CJK KR DemiLight" pitchFamily="34" charset="-127"/>
                    <a:ea typeface="Noto Sans CJK KR DemiLight" pitchFamily="34" charset="-127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사용</c:v>
                </c:pt>
                <c:pt idx="1">
                  <c:v>미사용</c:v>
                </c:pt>
                <c:pt idx="2">
                  <c:v>기억이 나지 않음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78</c:v>
                </c:pt>
                <c:pt idx="1">
                  <c:v>12</c:v>
                </c:pt>
                <c:pt idx="2">
                  <c:v>1.4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280F4-B82C-4A8C-8BD4-E3DB5DCC0DE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90646-4652-4877-ADAF-2D7282B4E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93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EFBFD-A15A-4768-BAC9-977347DA0A92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D7D5F-ECFB-4641-97A0-E979DCC706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23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바쁜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일상 속에서 많은 정보들을 암기해야 하는 경우가 많습니다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많은 정보들을 한 번에 머릿속에 넣기가 힘듭니다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우리나라의 많은 학생들은 학교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학원 등에서 배우는 내용이 대부분 암기입니다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암기가 필수가 되는 상황에 저희는 이 것들을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적거나 녹음해서 반복적으로 들을 수 있다면 어떨까 하는 생각에 이 서비스를 생각해보게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D7D5F-ECFB-4641-97A0-E979DCC706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02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사전적 </a:t>
            </a:r>
            <a:r>
              <a:rPr lang="ko-KR" altLang="en-US" dirty="0" smtClean="0"/>
              <a:t>정의로 암기란 외워 잊지 아니함 이라는 뜻을 가지고 있습니다</a:t>
            </a:r>
            <a:endParaRPr lang="en-US" altLang="ko-KR" dirty="0" smtClean="0"/>
          </a:p>
          <a:p>
            <a:r>
              <a:rPr lang="ko-KR" altLang="en-US" dirty="0" smtClean="0"/>
              <a:t>저희는 이런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암기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라는 방법을 공부를 이용할 때 많이 써오고 있는데요 </a:t>
            </a:r>
            <a:r>
              <a:rPr lang="en-US" altLang="ko-KR" dirty="0" smtClean="0"/>
              <a:t>105</a:t>
            </a:r>
            <a:r>
              <a:rPr lang="ko-KR" altLang="en-US" dirty="0" smtClean="0"/>
              <a:t>명의 </a:t>
            </a:r>
            <a:r>
              <a:rPr lang="ko-KR" altLang="en-US" dirty="0" err="1" smtClean="0"/>
              <a:t>학생중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97</a:t>
            </a:r>
            <a:r>
              <a:rPr lang="ko-KR" altLang="en-US" dirty="0" smtClean="0"/>
              <a:t>프로가 암기방법을 이용하였다 라고 대답하였습니다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D7D5F-ECFB-4641-97A0-E979DCC706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9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그런 암기방법들에는 여러 가지 암기 법이 있는데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이용한 암기를 제외한 방법은 종이를 이용해 외우기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말을 하며 외우기 방법들이 있는데요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하지만 저 방법들이 좋다고만은 말할 수는 없는데요 그것들의 불편한 점을  조사해보았습니다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먼저</a:t>
            </a:r>
            <a:r>
              <a:rPr lang="ko-KR" altLang="en-US" baseline="0" dirty="0" smtClean="0"/>
              <a:t> 종이는 다들 아시다시피 </a:t>
            </a:r>
            <a:r>
              <a:rPr lang="ko-KR" altLang="en-US" dirty="0" smtClean="0"/>
              <a:t>찢어짐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물에 젖음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잃어버리는 문제들이 자주 발생하곤 합니다 또 </a:t>
            </a:r>
            <a:r>
              <a:rPr lang="ko-KR" altLang="en-US" dirty="0" err="1" smtClean="0"/>
              <a:t>말로하는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암기법은</a:t>
            </a:r>
            <a:r>
              <a:rPr lang="ko-KR" altLang="en-US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어디서나 사용 </a:t>
            </a:r>
            <a:r>
              <a:rPr lang="en-US" altLang="ko-KR" baseline="0" dirty="0" smtClean="0"/>
              <a:t>X (ex </a:t>
            </a:r>
            <a:r>
              <a:rPr lang="ko-KR" altLang="en-US" baseline="0" dirty="0" smtClean="0"/>
              <a:t>공공장소</a:t>
            </a:r>
            <a:r>
              <a:rPr lang="en-US" altLang="ko-KR" baseline="0" dirty="0" smtClean="0"/>
              <a:t>)/</a:t>
            </a:r>
            <a:r>
              <a:rPr lang="ko-KR" altLang="en-US" baseline="0" dirty="0" smtClean="0"/>
              <a:t>주변인에게 피해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정확한 암기 불가 등이 있습니다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D7D5F-ECFB-4641-97A0-E979DCC706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8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1">
              <a:lnSpc>
                <a:spcPct val="150000"/>
              </a:lnSpc>
              <a:buFont typeface="+mj-lt"/>
              <a:buNone/>
            </a:pPr>
            <a:endParaRPr lang="en-US" altLang="ko-KR" baseline="0" dirty="0" smtClean="0"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 latinLnBrk="1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 smtClean="0"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D7D5F-ECFB-4641-97A0-E979DCC706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31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1728192" cy="50405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D400"/>
                </a:solidFill>
                <a:latin typeface="Noto Sans CJK KR Black" pitchFamily="34" charset="-127"/>
                <a:ea typeface="Noto Sans CJK KR Black" pitchFamily="34" charset="-127"/>
              </a:defRPr>
            </a:lvl1pPr>
          </a:lstStyle>
          <a:p>
            <a:r>
              <a:rPr lang="ko-KR" altLang="en-US" dirty="0" smtClean="0"/>
              <a:t>마스터 제목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 CJK KR DemiLight" pitchFamily="34" charset="-127"/>
                <a:ea typeface="Noto Sans CJK KR DemiLight" pitchFamily="34" charset="-127"/>
              </a:defRPr>
            </a:lvl1pPr>
            <a:lvl2pPr>
              <a:defRPr>
                <a:latin typeface="Noto Sans CJK KR DemiLight" pitchFamily="34" charset="-127"/>
                <a:ea typeface="Noto Sans CJK KR DemiLight" pitchFamily="34" charset="-127"/>
              </a:defRPr>
            </a:lvl2pPr>
            <a:lvl3pPr>
              <a:defRPr>
                <a:latin typeface="Noto Sans CJK KR DemiLight" pitchFamily="34" charset="-127"/>
                <a:ea typeface="Noto Sans CJK KR DemiLight" pitchFamily="34" charset="-127"/>
              </a:defRPr>
            </a:lvl3pPr>
            <a:lvl4pPr>
              <a:defRPr>
                <a:latin typeface="Noto Sans CJK KR DemiLight" pitchFamily="34" charset="-127"/>
                <a:ea typeface="Noto Sans CJK KR DemiLight" pitchFamily="34" charset="-127"/>
              </a:defRPr>
            </a:lvl4pPr>
            <a:lvl5pPr>
              <a:defRPr>
                <a:latin typeface="Noto Sans CJK KR DemiLight" pitchFamily="34" charset="-127"/>
                <a:ea typeface="Noto Sans CJK KR DemiLight" pitchFamily="34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40868" y="2406055"/>
            <a:ext cx="4462264" cy="1107554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D400"/>
                </a:solidFill>
                <a:latin typeface="Noto Sans CJK KR Black" pitchFamily="34" charset="-127"/>
                <a:ea typeface="Noto Sans CJK KR Black" pitchFamily="34" charset="-127"/>
              </a:rPr>
              <a:t>CHECK </a:t>
            </a:r>
            <a:r>
              <a:rPr lang="en-US" altLang="ko-KR" dirty="0" err="1" smtClean="0">
                <a:solidFill>
                  <a:srgbClr val="FFD400"/>
                </a:solidFill>
                <a:latin typeface="Noto Sans CJK KR Black" pitchFamily="34" charset="-127"/>
                <a:ea typeface="Noto Sans CJK KR Black" pitchFamily="34" charset="-127"/>
              </a:rPr>
              <a:t>CHECK</a:t>
            </a:r>
            <a:endParaRPr lang="ko-KR" altLang="en-US" dirty="0">
              <a:solidFill>
                <a:srgbClr val="FFD400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62066" y="2204864"/>
            <a:ext cx="5019869" cy="360041"/>
          </a:xfrm>
        </p:spPr>
        <p:txBody>
          <a:bodyPr>
            <a:noAutofit/>
          </a:bodyPr>
          <a:lstStyle/>
          <a:p>
            <a:r>
              <a:rPr lang="ko-KR" altLang="en-US" sz="1800" dirty="0">
                <a:solidFill>
                  <a:srgbClr val="FFD400"/>
                </a:solidFill>
                <a:latin typeface="Noto Sans CJK KR DemiLight" pitchFamily="34" charset="-127"/>
                <a:ea typeface="Noto Sans CJK KR DemiLight" pitchFamily="34" charset="-127"/>
              </a:rPr>
              <a:t>당신의 삶을 조금이나마 편리하게</a:t>
            </a:r>
          </a:p>
        </p:txBody>
      </p:sp>
    </p:spTree>
    <p:extLst>
      <p:ext uri="{BB962C8B-B14F-4D97-AF65-F5344CB8AC3E}">
        <p14:creationId xmlns:p14="http://schemas.microsoft.com/office/powerpoint/2010/main" val="358297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 기</a:t>
            </a:r>
            <a:endParaRPr lang="ko-KR" altLang="en-US" dirty="0"/>
          </a:p>
        </p:txBody>
      </p:sp>
      <p:pic>
        <p:nvPicPr>
          <p:cNvPr id="1030" name="Picture 6" descr="C:\Users\이소현\Downloads\memori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9" y="1988840"/>
            <a:ext cx="2986644" cy="29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84749" y="194533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Noto Sans CJK KR Medium" pitchFamily="34" charset="-127"/>
                <a:ea typeface="Noto Sans CJK KR Medium" pitchFamily="34" charset="-127"/>
              </a:rPr>
              <a:t>A</a:t>
            </a:r>
            <a:r>
              <a:rPr lang="en-US" altLang="ko-KR" sz="2400" baseline="-25000" dirty="0" smtClean="0">
                <a:latin typeface="Noto Sans CJK KR Medium" pitchFamily="34" charset="-127"/>
                <a:ea typeface="Noto Sans CJK KR Medium" pitchFamily="34" charset="-127"/>
              </a:rPr>
              <a:t>n</a:t>
            </a:r>
            <a:r>
              <a:rPr lang="en-US" altLang="ko-KR" sz="2400" dirty="0" smtClean="0">
                <a:latin typeface="Noto Sans CJK KR Medium" pitchFamily="34" charset="-127"/>
                <a:ea typeface="Noto Sans CJK KR Medium" pitchFamily="34" charset="-127"/>
              </a:rPr>
              <a:t>=a+(n-1)d</a:t>
            </a:r>
            <a:endParaRPr lang="ko-KR" altLang="en-US" sz="24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2627298"/>
            <a:ext cx="174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CJK KR Medium" pitchFamily="34" charset="-127"/>
                <a:ea typeface="Noto Sans CJK KR Medium" pitchFamily="34" charset="-127"/>
              </a:rPr>
              <a:t>Image Transition</a:t>
            </a:r>
            <a:endParaRPr lang="ko-KR" altLang="en-US" sz="24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393523">
            <a:off x="6599633" y="3167991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Noto Sans CJK KR Medium" pitchFamily="34" charset="-127"/>
                <a:ea typeface="Noto Sans CJK KR Medium" pitchFamily="34" charset="-127"/>
              </a:rPr>
              <a:t>さんがにち</a:t>
            </a:r>
            <a:endParaRPr lang="ko-KR" altLang="en-US" sz="24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rot="630854">
            <a:off x="2411760" y="1267559"/>
            <a:ext cx="340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Noto Sans CJK KR Regular" pitchFamily="34" charset="-127"/>
                <a:ea typeface="Noto Sans CJK KR Regular" pitchFamily="34" charset="-127"/>
              </a:rPr>
              <a:t>getApplicationContext</a:t>
            </a:r>
            <a:r>
              <a:rPr lang="en-US" altLang="ko-KR" sz="2000" dirty="0">
                <a:latin typeface="Noto Sans CJK KR Regular" pitchFamily="34" charset="-127"/>
                <a:ea typeface="Noto Sans CJK KR Regular" pitchFamily="34" charset="-127"/>
              </a:rPr>
              <a:t>()</a:t>
            </a:r>
            <a:endParaRPr lang="ko-KR" altLang="en-US" sz="2000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 rot="21208830">
            <a:off x="683568" y="1769565"/>
            <a:ext cx="215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CJK KR Light" pitchFamily="34" charset="-127"/>
                <a:ea typeface="Noto Sans CJK KR Light" pitchFamily="34" charset="-127"/>
              </a:rPr>
              <a:t> </a:t>
            </a:r>
            <a:r>
              <a:rPr lang="ko-KR" altLang="en-US" sz="2400" b="1" dirty="0">
                <a:latin typeface="Noto Sans CJK KR Light" pitchFamily="34" charset="-127"/>
                <a:ea typeface="Noto Sans CJK KR Light" pitchFamily="34" charset="-127"/>
              </a:rPr>
              <a:t>불확정성원리</a:t>
            </a:r>
            <a:endParaRPr lang="ko-KR" altLang="en-US" sz="2400" dirty="0">
              <a:latin typeface="Noto Sans CJK KR Light" pitchFamily="34" charset="-127"/>
              <a:ea typeface="Noto Sans CJK KR Light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rot="20642417">
            <a:off x="6559674" y="443711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 inconvenience</a:t>
            </a:r>
            <a:endParaRPr lang="ko-KR" altLang="en-US" sz="24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rot="674145">
            <a:off x="692249" y="4165708"/>
            <a:ext cx="1542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Noto Sans CJK KR Medium" pitchFamily="34" charset="-127"/>
                <a:ea typeface="Noto Sans CJK KR Medium" pitchFamily="34" charset="-127"/>
              </a:rPr>
              <a:t>跟我来吧</a:t>
            </a:r>
            <a:endParaRPr lang="ko-KR" altLang="en-US" sz="24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21269473">
            <a:off x="5777837" y="729415"/>
            <a:ext cx="153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KMnO4</a:t>
            </a:r>
            <a:endParaRPr lang="ko-KR" altLang="en-US" sz="2400" dirty="0">
              <a:latin typeface="Noto Sans CJK KR Medium" pitchFamily="34" charset="-127"/>
              <a:ea typeface="Noto Sans CJK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26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5" grpId="0"/>
      <p:bldP spid="17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3879643383"/>
              </p:ext>
            </p:extLst>
          </p:nvPr>
        </p:nvGraphicFramePr>
        <p:xfrm>
          <a:off x="-335788" y="1925589"/>
          <a:ext cx="5508104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53364" y="1502396"/>
            <a:ext cx="272980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50" dirty="0" smtClean="0">
                <a:latin typeface="Noto Sans CJK KR Black" pitchFamily="34" charset="-127"/>
                <a:ea typeface="Noto Sans CJK KR Black" pitchFamily="34" charset="-127"/>
              </a:rPr>
              <a:t>외우기 방법 이용여부</a:t>
            </a:r>
            <a:endParaRPr lang="ko-KR" altLang="en-US" sz="215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graphicFrame>
        <p:nvGraphicFramePr>
          <p:cNvPr id="9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248157"/>
              </p:ext>
            </p:extLst>
          </p:nvPr>
        </p:nvGraphicFramePr>
        <p:xfrm>
          <a:off x="3783164" y="1412776"/>
          <a:ext cx="5482952" cy="499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96320" y="276162"/>
            <a:ext cx="1524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D400"/>
                </a:solidFill>
                <a:latin typeface="Noto Sans CJK KR Black" pitchFamily="34" charset="-127"/>
                <a:ea typeface="Noto Sans CJK KR Black" pitchFamily="34" charset="-127"/>
              </a:rPr>
              <a:t>탄 생 설 화</a:t>
            </a:r>
            <a:endParaRPr lang="ko-KR" altLang="en-US" sz="2400" dirty="0">
              <a:solidFill>
                <a:srgbClr val="FFD400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44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  <p:bldP spid="5" grpId="0"/>
      <p:bldGraphic spid="9" grpId="0" uiExpand="1">
        <p:bldSub>
          <a:bldChart bld="category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:\Users\이소현\Downloads\checkli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158" y="1344382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7976" y="278004"/>
            <a:ext cx="1524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D400"/>
                </a:solidFill>
                <a:latin typeface="Noto Sans CJK KR Black" pitchFamily="34" charset="-127"/>
                <a:ea typeface="Noto Sans CJK KR Black" pitchFamily="34" charset="-127"/>
              </a:rPr>
              <a:t>불 편 한 점</a:t>
            </a:r>
            <a:endParaRPr lang="ko-KR" altLang="en-US" sz="2400" dirty="0">
              <a:solidFill>
                <a:srgbClr val="FFD400"/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638" y="1344382"/>
            <a:ext cx="1729234" cy="17292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8320" y="3257786"/>
            <a:ext cx="2952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Noto Sans CJK KR DemiLight" pitchFamily="34" charset="-127"/>
                <a:ea typeface="Noto Sans CJK KR DemiLight" pitchFamily="34" charset="-127"/>
              </a:rPr>
              <a:t>찢어짐</a:t>
            </a:r>
            <a:endParaRPr lang="en-US" altLang="ko-KR" sz="2800" dirty="0" smtClean="0"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Noto Sans CJK KR DemiLight" pitchFamily="34" charset="-127"/>
                <a:ea typeface="Noto Sans CJK KR DemiLight" pitchFamily="34" charset="-127"/>
              </a:rPr>
              <a:t>물에 젖음</a:t>
            </a:r>
            <a:endParaRPr lang="en-US" altLang="ko-KR" sz="2800" dirty="0" smtClean="0"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Noto Sans CJK KR DemiLight" pitchFamily="34" charset="-127"/>
                <a:ea typeface="Noto Sans CJK KR DemiLight" pitchFamily="34" charset="-127"/>
              </a:rPr>
              <a:t>잃어버림</a:t>
            </a:r>
            <a:endParaRPr lang="ko-KR" altLang="en-US" sz="2800" dirty="0"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4088" y="3254212"/>
            <a:ext cx="3060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Noto Sans CJK KR DemiLight" pitchFamily="34" charset="-127"/>
                <a:ea typeface="Noto Sans CJK KR DemiLight" pitchFamily="34" charset="-127"/>
              </a:rPr>
              <a:t>어디서나 사용 </a:t>
            </a:r>
            <a:r>
              <a:rPr lang="en-US" altLang="ko-KR" sz="2800" dirty="0" smtClean="0">
                <a:latin typeface="Noto Sans CJK KR DemiLight" pitchFamily="34" charset="-127"/>
                <a:ea typeface="Noto Sans CJK KR DemiLight" pitchFamily="34" charset="-127"/>
              </a:rPr>
              <a:t>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Noto Sans CJK KR DemiLight" pitchFamily="34" charset="-127"/>
                <a:ea typeface="Noto Sans CJK KR DemiLight" pitchFamily="34" charset="-127"/>
              </a:rPr>
              <a:t>주변인에게 피해</a:t>
            </a:r>
            <a:endParaRPr lang="en-US" altLang="ko-KR" sz="2800" dirty="0" smtClean="0"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Noto Sans CJK KR DemiLight" pitchFamily="34" charset="-127"/>
                <a:ea typeface="Noto Sans CJK KR DemiLight" pitchFamily="34" charset="-127"/>
              </a:rPr>
              <a:t>정확한 암기불가</a:t>
            </a:r>
            <a:endParaRPr lang="ko-KR" altLang="en-US" sz="2800" dirty="0">
              <a:latin typeface="Noto Sans CJK KR DemiLight" pitchFamily="34" charset="-127"/>
              <a:ea typeface="Noto Sans CJK KR Demi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65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64" y="1535645"/>
            <a:ext cx="4536504" cy="43204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 별 화</a:t>
            </a:r>
            <a:endParaRPr lang="ko-KR" altLang="en-US" dirty="0"/>
          </a:p>
        </p:txBody>
      </p:sp>
      <p:sp>
        <p:nvSpPr>
          <p:cNvPr id="4" name="AutoShape 2" descr="í¬ì¤í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í¬ì¤í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8" name="Picture 6" descr="C:\Users\이소현\Downloads\CHECK-CHECK\암기고래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416" y="2651770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489571" y="2492896"/>
            <a:ext cx="30824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Noto Sans CJK KR DemiLight" pitchFamily="34" charset="-127"/>
                <a:ea typeface="Noto Sans CJK KR DemiLight" pitchFamily="34" charset="-127"/>
              </a:rPr>
              <a:t>오로지 공부목적</a:t>
            </a:r>
            <a:endParaRPr lang="en-US" altLang="ko-KR" sz="2400" dirty="0"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Noto Sans CJK KR DemiLight" pitchFamily="34" charset="-127"/>
                <a:ea typeface="Noto Sans CJK KR DemiLight" pitchFamily="34" charset="-127"/>
              </a:rPr>
              <a:t>외운 단어 구분</a:t>
            </a:r>
            <a:r>
              <a:rPr lang="en-US" altLang="ko-KR" sz="2400" dirty="0">
                <a:latin typeface="Noto Sans CJK KR DemiLight" pitchFamily="34" charset="-127"/>
                <a:ea typeface="Noto Sans CJK KR DemiLight" pitchFamily="34" charset="-127"/>
              </a:rPr>
              <a:t>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Noto Sans CJK KR DemiLight" pitchFamily="34" charset="-127"/>
                <a:ea typeface="Noto Sans CJK KR DemiLight" pitchFamily="34" charset="-127"/>
              </a:rPr>
              <a:t>팝업 기능 </a:t>
            </a:r>
            <a:r>
              <a:rPr lang="en-US" altLang="ko-KR" sz="2400" dirty="0">
                <a:latin typeface="Noto Sans CJK KR DemiLight" pitchFamily="34" charset="-127"/>
                <a:ea typeface="Noto Sans CJK KR DemiLight" pitchFamily="34" charset="-127"/>
              </a:rPr>
              <a:t>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Noto Sans CJK KR DemiLight" pitchFamily="34" charset="-127"/>
                <a:ea typeface="Noto Sans CJK KR DemiLight" pitchFamily="34" charset="-127"/>
              </a:rPr>
              <a:t>단어만 등록 가능</a:t>
            </a:r>
            <a:endParaRPr lang="en-US" altLang="ko-KR" sz="2400" dirty="0">
              <a:latin typeface="Noto Sans CJK KR DemiLight" pitchFamily="34" charset="-127"/>
              <a:ea typeface="Noto Sans CJK KR DemiLight" pitchFamily="34" charset="-127"/>
            </a:endParaRPr>
          </a:p>
          <a:p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788219" y="2141614"/>
            <a:ext cx="60126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Noto Sans CJK KR DemiLight" pitchFamily="34" charset="-127"/>
                <a:ea typeface="Noto Sans CJK KR DemiLight" pitchFamily="34" charset="-127"/>
              </a:rPr>
              <a:t>다용도로 이용 가능 </a:t>
            </a:r>
            <a:r>
              <a:rPr lang="en-US" altLang="ko-KR" sz="2800" dirty="0">
                <a:latin typeface="Noto Sans CJK KR DemiLight" pitchFamily="34" charset="-127"/>
                <a:ea typeface="Noto Sans CJK KR DemiLight" pitchFamily="34" charset="-127"/>
              </a:rPr>
              <a:t>(</a:t>
            </a:r>
            <a:r>
              <a:rPr lang="ko-KR" altLang="en-US" sz="2800" dirty="0">
                <a:latin typeface="Noto Sans CJK KR DemiLight" pitchFamily="34" charset="-127"/>
                <a:ea typeface="Noto Sans CJK KR DemiLight" pitchFamily="34" charset="-127"/>
              </a:rPr>
              <a:t>공부에 중점 </a:t>
            </a:r>
            <a:r>
              <a:rPr lang="en-US" altLang="ko-KR" sz="2800" dirty="0">
                <a:latin typeface="Noto Sans CJK KR DemiLight" pitchFamily="34" charset="-127"/>
                <a:ea typeface="Noto Sans CJK KR DemiLight" pitchFamily="34" charset="-127"/>
              </a:rPr>
              <a:t>X)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Noto Sans CJK KR DemiLight" pitchFamily="34" charset="-127"/>
                <a:ea typeface="Noto Sans CJK KR DemiLight" pitchFamily="34" charset="-127"/>
              </a:rPr>
              <a:t>녹음기능</a:t>
            </a:r>
            <a:endParaRPr lang="en-US" altLang="ko-KR" sz="2800" dirty="0"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latin typeface="Noto Sans CJK KR DemiLight" pitchFamily="34" charset="-127"/>
                <a:ea typeface="Noto Sans CJK KR DemiLight" pitchFamily="34" charset="-127"/>
              </a:rPr>
              <a:t>팝업 </a:t>
            </a:r>
            <a:r>
              <a:rPr lang="ko-KR" altLang="en-US" sz="2800" dirty="0">
                <a:latin typeface="Noto Sans CJK KR DemiLight" pitchFamily="34" charset="-127"/>
                <a:ea typeface="Noto Sans CJK KR DemiLight" pitchFamily="34" charset="-127"/>
              </a:rPr>
              <a:t>알림</a:t>
            </a:r>
            <a:endParaRPr lang="en-US" altLang="ko-KR" sz="2800" dirty="0">
              <a:latin typeface="Noto Sans CJK KR DemiLight" pitchFamily="34" charset="-127"/>
              <a:ea typeface="Noto Sans CJK KR DemiLight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latin typeface="Noto Sans CJK KR DemiLight" pitchFamily="34" charset="-127"/>
                <a:ea typeface="Noto Sans CJK KR DemiLight" pitchFamily="34" charset="-127"/>
              </a:rPr>
              <a:t>간편하고 </a:t>
            </a:r>
            <a:r>
              <a:rPr lang="ko-KR" altLang="en-US" sz="2800" dirty="0">
                <a:latin typeface="Noto Sans CJK KR DemiLight" pitchFamily="34" charset="-127"/>
                <a:ea typeface="Noto Sans CJK KR DemiLight" pitchFamily="34" charset="-127"/>
              </a:rPr>
              <a:t>깔끔한 디자인</a:t>
            </a:r>
            <a:endParaRPr lang="en-US" altLang="ko-KR" sz="2800" dirty="0">
              <a:latin typeface="Noto Sans CJK KR DemiLight" pitchFamily="34" charset="-127"/>
              <a:ea typeface="Noto Sans CJK KR DemiLight" pitchFamily="34" charset="-127"/>
            </a:endParaRPr>
          </a:p>
          <a:p>
            <a:endParaRPr lang="ko-KR" altLang="en-US" sz="2800" dirty="0">
              <a:latin typeface="Noto Sans CJK KR DemiLight" pitchFamily="34" charset="-127"/>
              <a:ea typeface="Noto Sans CJK KR Demi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4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28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2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5" grpId="1" uiExpand="1" build="allAtOnce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소 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92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243</Words>
  <Application>Microsoft Office PowerPoint</Application>
  <PresentationFormat>화면 슬라이드 쇼(4:3)</PresentationFormat>
  <Paragraphs>46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굴림</vt:lpstr>
      <vt:lpstr>Arial</vt:lpstr>
      <vt:lpstr>맑은 고딕</vt:lpstr>
      <vt:lpstr>Noto Sans CJK KR DemiLight</vt:lpstr>
      <vt:lpstr>Noto Sans CJK KR Black</vt:lpstr>
      <vt:lpstr>Noto Sans CJK KR Regular</vt:lpstr>
      <vt:lpstr>Noto Sans CJK KR Medium</vt:lpstr>
      <vt:lpstr>Noto Sans CJK KR Light</vt:lpstr>
      <vt:lpstr>Office 테마</vt:lpstr>
      <vt:lpstr>CHECK CHECK</vt:lpstr>
      <vt:lpstr>동 기</vt:lpstr>
      <vt:lpstr>PowerPoint 프레젠테이션</vt:lpstr>
      <vt:lpstr>PowerPoint 프레젠테이션</vt:lpstr>
      <vt:lpstr>차 별 화</vt:lpstr>
      <vt:lpstr>앱 소 개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 CHECK</dc:title>
  <dc:creator>Microsoft Corporation</dc:creator>
  <cp:lastModifiedBy>이소현</cp:lastModifiedBy>
  <cp:revision>60</cp:revision>
  <dcterms:created xsi:type="dcterms:W3CDTF">2006-10-05T04:04:58Z</dcterms:created>
  <dcterms:modified xsi:type="dcterms:W3CDTF">2018-06-21T09:14:19Z</dcterms:modified>
</cp:coreProperties>
</file>